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52" r:id="rId2"/>
    <p:sldId id="363" r:id="rId3"/>
    <p:sldId id="364" r:id="rId4"/>
    <p:sldId id="368" r:id="rId5"/>
    <p:sldId id="369" r:id="rId6"/>
    <p:sldId id="365" r:id="rId7"/>
    <p:sldId id="371" r:id="rId8"/>
    <p:sldId id="372" r:id="rId9"/>
    <p:sldId id="373" r:id="rId10"/>
    <p:sldId id="370" r:id="rId11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51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>
        <p:scale>
          <a:sx n="80" d="100"/>
          <a:sy n="80" d="100"/>
        </p:scale>
        <p:origin x="1092" y="-16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tchen Donehower" userId="f49245ab12673731" providerId="LiveId" clId="{542FAB5D-BC18-4FA0-80B7-30CD76703D11}"/>
    <pc:docChg chg="addSld modSld">
      <pc:chgData name="Gretchen Donehower" userId="f49245ab12673731" providerId="LiveId" clId="{542FAB5D-BC18-4FA0-80B7-30CD76703D11}" dt="2018-04-03T18:14:00.832" v="46" actId="20577"/>
      <pc:docMkLst>
        <pc:docMk/>
      </pc:docMkLst>
      <pc:sldChg chg="modSp">
        <pc:chgData name="Gretchen Donehower" userId="f49245ab12673731" providerId="LiveId" clId="{542FAB5D-BC18-4FA0-80B7-30CD76703D11}" dt="2018-04-03T18:14:00.832" v="46" actId="20577"/>
        <pc:sldMkLst>
          <pc:docMk/>
          <pc:sldMk cId="3273224397" sldId="352"/>
        </pc:sldMkLst>
        <pc:spChg chg="mod">
          <ac:chgData name="Gretchen Donehower" userId="f49245ab12673731" providerId="LiveId" clId="{542FAB5D-BC18-4FA0-80B7-30CD76703D11}" dt="2018-04-03T18:14:00.832" v="46" actId="20577"/>
          <ac:spMkLst>
            <pc:docMk/>
            <pc:sldMk cId="3273224397" sldId="352"/>
            <ac:spMk id="13314" creationId="{00000000-0000-0000-0000-000000000000}"/>
          </ac:spMkLst>
        </pc:spChg>
      </pc:sldChg>
      <pc:sldChg chg="add">
        <pc:chgData name="Gretchen Donehower" userId="f49245ab12673731" providerId="LiveId" clId="{542FAB5D-BC18-4FA0-80B7-30CD76703D11}" dt="2018-04-03T18:13:40.030" v="0" actId="20577"/>
        <pc:sldMkLst>
          <pc:docMk/>
          <pc:sldMk cId="3434896762" sldId="410"/>
        </pc:sldMkLst>
      </pc:sldChg>
    </pc:docChg>
  </pc:docChgLst>
  <pc:docChgLst>
    <pc:chgData name="Gretchen Donehower" userId="f49245ab12673731" providerId="LiveId" clId="{1C7AF11B-BE29-41A4-9FA3-271048523A35}"/>
    <pc:docChg chg="undo redo custSel addSld delSld modSld sldOrd">
      <pc:chgData name="Gretchen Donehower" userId="f49245ab12673731" providerId="LiveId" clId="{1C7AF11B-BE29-41A4-9FA3-271048523A35}" dt="2018-04-04T13:32:37.761" v="818" actId="1076"/>
      <pc:docMkLst>
        <pc:docMk/>
      </pc:docMkLst>
      <pc:sldChg chg="del">
        <pc:chgData name="Gretchen Donehower" userId="f49245ab12673731" providerId="LiveId" clId="{1C7AF11B-BE29-41A4-9FA3-271048523A35}" dt="2018-04-04T09:50:10.065" v="377" actId="2696"/>
        <pc:sldMkLst>
          <pc:docMk/>
          <pc:sldMk cId="1135803405" sldId="281"/>
        </pc:sldMkLst>
      </pc:sldChg>
      <pc:sldChg chg="add">
        <pc:chgData name="Gretchen Donehower" userId="f49245ab12673731" providerId="LiveId" clId="{1C7AF11B-BE29-41A4-9FA3-271048523A35}" dt="2018-04-04T10:17:32.311" v="630" actId="20577"/>
        <pc:sldMkLst>
          <pc:docMk/>
          <pc:sldMk cId="3090123791" sldId="315"/>
        </pc:sldMkLst>
      </pc:sldChg>
      <pc:sldChg chg="modSp add">
        <pc:chgData name="Gretchen Donehower" userId="f49245ab12673731" providerId="LiveId" clId="{1C7AF11B-BE29-41A4-9FA3-271048523A35}" dt="2018-04-04T10:28:08.570" v="768" actId="27636"/>
        <pc:sldMkLst>
          <pc:docMk/>
          <pc:sldMk cId="230121939" sldId="316"/>
        </pc:sldMkLst>
        <pc:spChg chg="mod">
          <ac:chgData name="Gretchen Donehower" userId="f49245ab12673731" providerId="LiveId" clId="{1C7AF11B-BE29-41A4-9FA3-271048523A35}" dt="2018-04-04T10:28:08.570" v="768" actId="27636"/>
          <ac:spMkLst>
            <pc:docMk/>
            <pc:sldMk cId="230121939" sldId="316"/>
            <ac:spMk id="3" creationId="{00000000-0000-0000-0000-000000000000}"/>
          </ac:spMkLst>
        </pc:spChg>
      </pc:sldChg>
      <pc:sldChg chg="add">
        <pc:chgData name="Gretchen Donehower" userId="f49245ab12673731" providerId="LiveId" clId="{1C7AF11B-BE29-41A4-9FA3-271048523A35}" dt="2018-04-04T10:17:32.311" v="630" actId="20577"/>
        <pc:sldMkLst>
          <pc:docMk/>
          <pc:sldMk cId="375794964" sldId="331"/>
        </pc:sldMkLst>
      </pc:sldChg>
      <pc:sldChg chg="add">
        <pc:chgData name="Gretchen Donehower" userId="f49245ab12673731" providerId="LiveId" clId="{1C7AF11B-BE29-41A4-9FA3-271048523A35}" dt="2018-04-04T10:17:32.311" v="630" actId="20577"/>
        <pc:sldMkLst>
          <pc:docMk/>
          <pc:sldMk cId="2737306910" sldId="332"/>
        </pc:sldMkLst>
      </pc:sldChg>
      <pc:sldChg chg="modSp">
        <pc:chgData name="Gretchen Donehower" userId="f49245ab12673731" providerId="LiveId" clId="{1C7AF11B-BE29-41A4-9FA3-271048523A35}" dt="2018-04-04T10:30:15.190" v="814" actId="20577"/>
        <pc:sldMkLst>
          <pc:docMk/>
          <pc:sldMk cId="2051533872" sldId="351"/>
        </pc:sldMkLst>
        <pc:spChg chg="mod">
          <ac:chgData name="Gretchen Donehower" userId="f49245ab12673731" providerId="LiveId" clId="{1C7AF11B-BE29-41A4-9FA3-271048523A35}" dt="2018-04-04T10:30:15.190" v="814" actId="20577"/>
          <ac:spMkLst>
            <pc:docMk/>
            <pc:sldMk cId="2051533872" sldId="351"/>
            <ac:spMk id="4" creationId="{00000000-0000-0000-0000-000000000000}"/>
          </ac:spMkLst>
        </pc:spChg>
      </pc:sldChg>
      <pc:sldChg chg="modSp">
        <pc:chgData name="Gretchen Donehower" userId="f49245ab12673731" providerId="LiveId" clId="{1C7AF11B-BE29-41A4-9FA3-271048523A35}" dt="2018-04-04T09:41:22.699" v="344" actId="20577"/>
        <pc:sldMkLst>
          <pc:docMk/>
          <pc:sldMk cId="3273224397" sldId="352"/>
        </pc:sldMkLst>
        <pc:spChg chg="mod">
          <ac:chgData name="Gretchen Donehower" userId="f49245ab12673731" providerId="LiveId" clId="{1C7AF11B-BE29-41A4-9FA3-271048523A35}" dt="2018-04-04T09:41:22.699" v="344" actId="20577"/>
          <ac:spMkLst>
            <pc:docMk/>
            <pc:sldMk cId="3273224397" sldId="352"/>
            <ac:spMk id="3" creationId="{00000000-0000-0000-0000-000000000000}"/>
          </ac:spMkLst>
        </pc:spChg>
      </pc:sldChg>
      <pc:sldChg chg="modSp ord">
        <pc:chgData name="Gretchen Donehower" userId="f49245ab12673731" providerId="LiveId" clId="{1C7AF11B-BE29-41A4-9FA3-271048523A35}" dt="2018-04-04T09:47:18.881" v="371" actId="20577"/>
        <pc:sldMkLst>
          <pc:docMk/>
          <pc:sldMk cId="884564675" sldId="363"/>
        </pc:sldMkLst>
        <pc:spChg chg="mod">
          <ac:chgData name="Gretchen Donehower" userId="f49245ab12673731" providerId="LiveId" clId="{1C7AF11B-BE29-41A4-9FA3-271048523A35}" dt="2018-04-04T09:47:18.881" v="371" actId="20577"/>
          <ac:spMkLst>
            <pc:docMk/>
            <pc:sldMk cId="884564675" sldId="363"/>
            <ac:spMk id="3" creationId="{00000000-0000-0000-0000-000000000000}"/>
          </ac:spMkLst>
        </pc:spChg>
      </pc:sldChg>
      <pc:sldChg chg="ord">
        <pc:chgData name="Gretchen Donehower" userId="f49245ab12673731" providerId="LiveId" clId="{1C7AF11B-BE29-41A4-9FA3-271048523A35}" dt="2018-04-04T09:46:29.983" v="345" actId="20577"/>
        <pc:sldMkLst>
          <pc:docMk/>
          <pc:sldMk cId="979294607" sldId="379"/>
        </pc:sldMkLst>
      </pc:sldChg>
      <pc:sldChg chg="addSp delSp modSp">
        <pc:chgData name="Gretchen Donehower" userId="f49245ab12673731" providerId="LiveId" clId="{1C7AF11B-BE29-41A4-9FA3-271048523A35}" dt="2018-04-04T09:58:30.668" v="601" actId="1076"/>
        <pc:sldMkLst>
          <pc:docMk/>
          <pc:sldMk cId="821819824" sldId="381"/>
        </pc:sldMkLst>
        <pc:picChg chg="del">
          <ac:chgData name="Gretchen Donehower" userId="f49245ab12673731" providerId="LiveId" clId="{1C7AF11B-BE29-41A4-9FA3-271048523A35}" dt="2018-04-04T09:57:26.016" v="597" actId="478"/>
          <ac:picMkLst>
            <pc:docMk/>
            <pc:sldMk cId="821819824" sldId="381"/>
            <ac:picMk id="2" creationId="{BA2218BC-22E3-46AC-BEE5-6439220BDFDE}"/>
          </ac:picMkLst>
        </pc:picChg>
        <pc:picChg chg="mod">
          <ac:chgData name="Gretchen Donehower" userId="f49245ab12673731" providerId="LiveId" clId="{1C7AF11B-BE29-41A4-9FA3-271048523A35}" dt="2018-04-04T09:58:30.668" v="601" actId="1076"/>
          <ac:picMkLst>
            <pc:docMk/>
            <pc:sldMk cId="821819824" sldId="381"/>
            <ac:picMk id="3" creationId="{E084DE20-1DDB-4E7E-A797-D75FEBE86198}"/>
          </ac:picMkLst>
        </pc:picChg>
        <pc:picChg chg="add del">
          <ac:chgData name="Gretchen Donehower" userId="f49245ab12673731" providerId="LiveId" clId="{1C7AF11B-BE29-41A4-9FA3-271048523A35}" dt="2018-04-04T09:57:36.126" v="599" actId="478"/>
          <ac:picMkLst>
            <pc:docMk/>
            <pc:sldMk cId="821819824" sldId="381"/>
            <ac:picMk id="6" creationId="{98099702-A65A-49CC-868D-9ED68476DAFC}"/>
          </ac:picMkLst>
        </pc:picChg>
      </pc:sldChg>
      <pc:sldChg chg="modSp">
        <pc:chgData name="Gretchen Donehower" userId="f49245ab12673731" providerId="LiveId" clId="{1C7AF11B-BE29-41A4-9FA3-271048523A35}" dt="2018-04-04T10:24:06.752" v="665" actId="20577"/>
        <pc:sldMkLst>
          <pc:docMk/>
          <pc:sldMk cId="1072090650" sldId="388"/>
        </pc:sldMkLst>
        <pc:spChg chg="mod">
          <ac:chgData name="Gretchen Donehower" userId="f49245ab12673731" providerId="LiveId" clId="{1C7AF11B-BE29-41A4-9FA3-271048523A35}" dt="2018-04-04T10:24:06.752" v="665" actId="20577"/>
          <ac:spMkLst>
            <pc:docMk/>
            <pc:sldMk cId="1072090650" sldId="388"/>
            <ac:spMk id="3" creationId="{00000000-0000-0000-0000-000000000000}"/>
          </ac:spMkLst>
        </pc:spChg>
      </pc:sldChg>
      <pc:sldChg chg="del">
        <pc:chgData name="Gretchen Donehower" userId="f49245ab12673731" providerId="LiveId" clId="{1C7AF11B-BE29-41A4-9FA3-271048523A35}" dt="2018-04-04T10:11:21.891" v="629" actId="2696"/>
        <pc:sldMkLst>
          <pc:docMk/>
          <pc:sldMk cId="1822309194" sldId="400"/>
        </pc:sldMkLst>
      </pc:sldChg>
      <pc:sldChg chg="del">
        <pc:chgData name="Gretchen Donehower" userId="f49245ab12673731" providerId="LiveId" clId="{1C7AF11B-BE29-41A4-9FA3-271048523A35}" dt="2018-04-04T10:28:23.908" v="769" actId="2696"/>
        <pc:sldMkLst>
          <pc:docMk/>
          <pc:sldMk cId="711434721" sldId="405"/>
        </pc:sldMkLst>
      </pc:sldChg>
      <pc:sldChg chg="addSp delSp modSp mod">
        <pc:chgData name="Gretchen Donehower" userId="f49245ab12673731" providerId="LiveId" clId="{1C7AF11B-BE29-41A4-9FA3-271048523A35}" dt="2018-04-04T13:32:37.761" v="818" actId="1076"/>
        <pc:sldMkLst>
          <pc:docMk/>
          <pc:sldMk cId="1558686960" sldId="406"/>
        </pc:sldMkLst>
        <pc:spChg chg="mod">
          <ac:chgData name="Gretchen Donehower" userId="f49245ab12673731" providerId="LiveId" clId="{1C7AF11B-BE29-41A4-9FA3-271048523A35}" dt="2018-04-04T10:07:30.547" v="619" actId="20577"/>
          <ac:spMkLst>
            <pc:docMk/>
            <pc:sldMk cId="1558686960" sldId="406"/>
            <ac:spMk id="2" creationId="{00000000-0000-0000-0000-000000000000}"/>
          </ac:spMkLst>
        </pc:spChg>
        <pc:spChg chg="add mod">
          <ac:chgData name="Gretchen Donehower" userId="f49245ab12673731" providerId="LiveId" clId="{1C7AF11B-BE29-41A4-9FA3-271048523A35}" dt="2018-04-04T10:07:33.791" v="620" actId="478"/>
          <ac:spMkLst>
            <pc:docMk/>
            <pc:sldMk cId="1558686960" sldId="406"/>
            <ac:spMk id="8" creationId="{97D27F38-AC3A-4F4B-A969-4548FC87E6EB}"/>
          </ac:spMkLst>
        </pc:spChg>
        <pc:spChg chg="add del mod">
          <ac:chgData name="Gretchen Donehower" userId="f49245ab12673731" providerId="LiveId" clId="{1C7AF11B-BE29-41A4-9FA3-271048523A35}" dt="2018-04-04T10:09:08.305" v="626" actId="478"/>
          <ac:spMkLst>
            <pc:docMk/>
            <pc:sldMk cId="1558686960" sldId="406"/>
            <ac:spMk id="11" creationId="{1DB397CA-2749-4B81-8B0C-655EAF492878}"/>
          </ac:spMkLst>
        </pc:spChg>
        <pc:grpChg chg="add mod">
          <ac:chgData name="Gretchen Donehower" userId="f49245ab12673731" providerId="LiveId" clId="{1C7AF11B-BE29-41A4-9FA3-271048523A35}" dt="2018-04-04T10:07:15.113" v="606" actId="1076"/>
          <ac:grpSpMkLst>
            <pc:docMk/>
            <pc:sldMk cId="1558686960" sldId="406"/>
            <ac:grpSpMk id="4" creationId="{B4E35E5B-65AD-4E7E-AF6B-0B60EC54D9C0}"/>
          </ac:grpSpMkLst>
        </pc:grpChg>
        <pc:graphicFrameChg chg="add">
          <ac:chgData name="Gretchen Donehower" userId="f49245ab12673731" providerId="LiveId" clId="{1C7AF11B-BE29-41A4-9FA3-271048523A35}" dt="2018-04-04T10:07:13.313" v="605" actId="1076"/>
          <ac:graphicFrameMkLst>
            <pc:docMk/>
            <pc:sldMk cId="1558686960" sldId="406"/>
            <ac:graphicFrameMk id="5" creationId="{E0FA77AF-58FC-4F69-A31B-63F4FD61E5A7}"/>
          </ac:graphicFrameMkLst>
        </pc:graphicFrameChg>
        <pc:graphicFrameChg chg="add">
          <ac:chgData name="Gretchen Donehower" userId="f49245ab12673731" providerId="LiveId" clId="{1C7AF11B-BE29-41A4-9FA3-271048523A35}" dt="2018-04-04T10:07:13.313" v="605" actId="1076"/>
          <ac:graphicFrameMkLst>
            <pc:docMk/>
            <pc:sldMk cId="1558686960" sldId="406"/>
            <ac:graphicFrameMk id="6" creationId="{9047FFE5-2396-45B8-ABC5-530C83A75E31}"/>
          </ac:graphicFrameMkLst>
        </pc:graphicFrameChg>
        <pc:graphicFrameChg chg="add">
          <ac:chgData name="Gretchen Donehower" userId="f49245ab12673731" providerId="LiveId" clId="{1C7AF11B-BE29-41A4-9FA3-271048523A35}" dt="2018-04-04T10:07:13.313" v="605" actId="1076"/>
          <ac:graphicFrameMkLst>
            <pc:docMk/>
            <pc:sldMk cId="1558686960" sldId="406"/>
            <ac:graphicFrameMk id="7" creationId="{36737E41-7223-4D9C-BDEB-BE0A4DAB7099}"/>
          </ac:graphicFrameMkLst>
        </pc:graphicFrameChg>
        <pc:picChg chg="del mod">
          <ac:chgData name="Gretchen Donehower" userId="f49245ab12673731" providerId="LiveId" clId="{1C7AF11B-BE29-41A4-9FA3-271048523A35}" dt="2018-04-04T10:09:04.425" v="625" actId="478"/>
          <ac:picMkLst>
            <pc:docMk/>
            <pc:sldMk cId="1558686960" sldId="406"/>
            <ac:picMk id="9" creationId="{48E9625D-BE0D-4FA0-B046-E9EEC28306DB}"/>
          </ac:picMkLst>
        </pc:picChg>
        <pc:picChg chg="del">
          <ac:chgData name="Gretchen Donehower" userId="f49245ab12673731" providerId="LiveId" clId="{1C7AF11B-BE29-41A4-9FA3-271048523A35}" dt="2018-04-04T10:07:33.791" v="620" actId="478"/>
          <ac:picMkLst>
            <pc:docMk/>
            <pc:sldMk cId="1558686960" sldId="406"/>
            <ac:picMk id="12" creationId="{00000000-0000-0000-0000-000000000000}"/>
          </ac:picMkLst>
        </pc:picChg>
        <pc:picChg chg="mod">
          <ac:chgData name="Gretchen Donehower" userId="f49245ab12673731" providerId="LiveId" clId="{1C7AF11B-BE29-41A4-9FA3-271048523A35}" dt="2018-04-04T13:32:37.761" v="818" actId="1076"/>
          <ac:picMkLst>
            <pc:docMk/>
            <pc:sldMk cId="1558686960" sldId="406"/>
            <ac:picMk id="13" creationId="{72D25625-D912-4BAE-9406-B8EF41F37CC5}"/>
          </ac:picMkLst>
        </pc:picChg>
      </pc:sldChg>
      <pc:sldChg chg="modSp">
        <pc:chgData name="Gretchen Donehower" userId="f49245ab12673731" providerId="LiveId" clId="{1C7AF11B-BE29-41A4-9FA3-271048523A35}" dt="2018-04-04T09:53:21.366" v="596" actId="20577"/>
        <pc:sldMkLst>
          <pc:docMk/>
          <pc:sldMk cId="494376615" sldId="408"/>
        </pc:sldMkLst>
        <pc:spChg chg="mod">
          <ac:chgData name="Gretchen Donehower" userId="f49245ab12673731" providerId="LiveId" clId="{1C7AF11B-BE29-41A4-9FA3-271048523A35}" dt="2018-04-04T09:53:21.366" v="596" actId="20577"/>
          <ac:spMkLst>
            <pc:docMk/>
            <pc:sldMk cId="494376615" sldId="408"/>
            <ac:spMk id="3" creationId="{00000000-0000-0000-0000-000000000000}"/>
          </ac:spMkLst>
        </pc:spChg>
      </pc:sldChg>
      <pc:sldChg chg="addSp delSp modSp add">
        <pc:chgData name="Gretchen Donehower" userId="f49245ab12673731" providerId="LiveId" clId="{1C7AF11B-BE29-41A4-9FA3-271048523A35}" dt="2018-04-04T09:49:24.385" v="376" actId="1076"/>
        <pc:sldMkLst>
          <pc:docMk/>
          <pc:sldMk cId="3132936812" sldId="410"/>
        </pc:sldMkLst>
        <pc:spChg chg="add mod">
          <ac:chgData name="Gretchen Donehower" userId="f49245ab12673731" providerId="LiveId" clId="{1C7AF11B-BE29-41A4-9FA3-271048523A35}" dt="2018-04-04T09:28:19.468" v="205" actId="1076"/>
          <ac:spMkLst>
            <pc:docMk/>
            <pc:sldMk cId="3132936812" sldId="410"/>
            <ac:spMk id="6" creationId="{77D31BE6-83CC-421E-9D55-2804A9FCB140}"/>
          </ac:spMkLst>
        </pc:spChg>
        <pc:picChg chg="add del mod">
          <ac:chgData name="Gretchen Donehower" userId="f49245ab12673731" providerId="LiveId" clId="{1C7AF11B-BE29-41A4-9FA3-271048523A35}" dt="2018-04-04T09:21:46.477" v="19" actId="478"/>
          <ac:picMkLst>
            <pc:docMk/>
            <pc:sldMk cId="3132936812" sldId="410"/>
            <ac:picMk id="3" creationId="{B2B94B3E-1973-4DDD-B280-A8FD78E8BCFE}"/>
          </ac:picMkLst>
        </pc:picChg>
        <pc:picChg chg="add del mod">
          <ac:chgData name="Gretchen Donehower" userId="f49245ab12673731" providerId="LiveId" clId="{1C7AF11B-BE29-41A4-9FA3-271048523A35}" dt="2018-04-04T09:48:49.023" v="373" actId="478"/>
          <ac:picMkLst>
            <pc:docMk/>
            <pc:sldMk cId="3132936812" sldId="410"/>
            <ac:picMk id="5" creationId="{3D723141-282A-4E69-9A75-4F78D8C3E6B1}"/>
          </ac:picMkLst>
        </pc:picChg>
        <pc:picChg chg="add mod">
          <ac:chgData name="Gretchen Donehower" userId="f49245ab12673731" providerId="LiveId" clId="{1C7AF11B-BE29-41A4-9FA3-271048523A35}" dt="2018-04-04T09:49:24.385" v="376" actId="1076"/>
          <ac:picMkLst>
            <pc:docMk/>
            <pc:sldMk cId="3132936812" sldId="410"/>
            <ac:picMk id="8" creationId="{8FE41A8C-438A-4789-9003-4AFA905876B4}"/>
          </ac:picMkLst>
        </pc:picChg>
      </pc:sldChg>
      <pc:sldChg chg="add del">
        <pc:chgData name="Gretchen Donehower" userId="f49245ab12673731" providerId="LiveId" clId="{1C7AF11B-BE29-41A4-9FA3-271048523A35}" dt="2018-04-04T09:18:06.825" v="14" actId="2696"/>
        <pc:sldMkLst>
          <pc:docMk/>
          <pc:sldMk cId="3434896762" sldId="410"/>
        </pc:sldMkLst>
      </pc:sldChg>
      <pc:sldChg chg="addSp delSp modSp add">
        <pc:chgData name="Gretchen Donehower" userId="f49245ab12673731" providerId="LiveId" clId="{1C7AF11B-BE29-41A4-9FA3-271048523A35}" dt="2018-04-04T09:37:39.589" v="323" actId="1076"/>
        <pc:sldMkLst>
          <pc:docMk/>
          <pc:sldMk cId="1070488325" sldId="411"/>
        </pc:sldMkLst>
        <pc:spChg chg="mod">
          <ac:chgData name="Gretchen Donehower" userId="f49245ab12673731" providerId="LiveId" clId="{1C7AF11B-BE29-41A4-9FA3-271048523A35}" dt="2018-04-04T09:37:39.589" v="323" actId="1076"/>
          <ac:spMkLst>
            <pc:docMk/>
            <pc:sldMk cId="1070488325" sldId="411"/>
            <ac:spMk id="2" creationId="{F939B662-0EA2-495B-8111-5CADB21F3F4F}"/>
          </ac:spMkLst>
        </pc:spChg>
        <pc:spChg chg="del">
          <ac:chgData name="Gretchen Donehower" userId="f49245ab12673731" providerId="LiveId" clId="{1C7AF11B-BE29-41A4-9FA3-271048523A35}" dt="2018-04-04T09:31:05.217" v="207" actId="1076"/>
          <ac:spMkLst>
            <pc:docMk/>
            <pc:sldMk cId="1070488325" sldId="411"/>
            <ac:spMk id="3" creationId="{1269B0A9-0FC1-4E88-8C1B-A584DFC35B5E}"/>
          </ac:spMkLst>
        </pc:spChg>
        <pc:spChg chg="add mod">
          <ac:chgData name="Gretchen Donehower" userId="f49245ab12673731" providerId="LiveId" clId="{1C7AF11B-BE29-41A4-9FA3-271048523A35}" dt="2018-04-04T09:36:08.402" v="322" actId="1076"/>
          <ac:spMkLst>
            <pc:docMk/>
            <pc:sldMk cId="1070488325" sldId="411"/>
            <ac:spMk id="6" creationId="{A0584704-96A6-4C0E-839E-8F6A8D909CA2}"/>
          </ac:spMkLst>
        </pc:spChg>
        <pc:picChg chg="add mod">
          <ac:chgData name="Gretchen Donehower" userId="f49245ab12673731" providerId="LiveId" clId="{1C7AF11B-BE29-41A4-9FA3-271048523A35}" dt="2018-04-04T09:34:39.793" v="224" actId="14100"/>
          <ac:picMkLst>
            <pc:docMk/>
            <pc:sldMk cId="1070488325" sldId="411"/>
            <ac:picMk id="4" creationId="{F038D962-F732-4C29-8392-8F5C3DD4C0C3}"/>
          </ac:picMkLst>
        </pc:picChg>
        <pc:picChg chg="add">
          <ac:chgData name="Gretchen Donehower" userId="f49245ab12673731" providerId="LiveId" clId="{1C7AF11B-BE29-41A4-9FA3-271048523A35}" dt="2018-04-04T09:31:40.686" v="208" actId="1076"/>
          <ac:picMkLst>
            <pc:docMk/>
            <pc:sldMk cId="1070488325" sldId="411"/>
            <ac:picMk id="5" creationId="{3C41E963-CD7A-46A6-8D6B-FF89B1C2DD7C}"/>
          </ac:picMkLst>
        </pc:picChg>
      </pc:sldChg>
      <pc:sldChg chg="add">
        <pc:chgData name="Gretchen Donehower" userId="f49245ab12673731" providerId="LiveId" clId="{1C7AF11B-BE29-41A4-9FA3-271048523A35}" dt="2018-04-04T09:48:42.357" v="372" actId="20577"/>
        <pc:sldMkLst>
          <pc:docMk/>
          <pc:sldMk cId="1005415739" sldId="412"/>
        </pc:sldMkLst>
      </pc:sldChg>
      <pc:sldChg chg="add">
        <pc:chgData name="Gretchen Donehower" userId="f49245ab12673731" providerId="LiveId" clId="{1C7AF11B-BE29-41A4-9FA3-271048523A35}" dt="2018-04-04T10:07:18.825" v="607" actId="20577"/>
        <pc:sldMkLst>
          <pc:docMk/>
          <pc:sldMk cId="2179860811" sldId="413"/>
        </pc:sldMkLst>
      </pc:sldChg>
      <pc:sldChg chg="modSp add del">
        <pc:chgData name="Gretchen Donehower" userId="f49245ab12673731" providerId="LiveId" clId="{1C7AF11B-BE29-41A4-9FA3-271048523A35}" dt="2018-04-04T10:29:21.368" v="770" actId="2696"/>
        <pc:sldMkLst>
          <pc:docMk/>
          <pc:sldMk cId="1255299509" sldId="414"/>
        </pc:sldMkLst>
        <pc:spChg chg="mod">
          <ac:chgData name="Gretchen Donehower" userId="f49245ab12673731" providerId="LiveId" clId="{1C7AF11B-BE29-41A4-9FA3-271048523A35}" dt="2018-04-04T10:20:53.600" v="632" actId="20577"/>
          <ac:spMkLst>
            <pc:docMk/>
            <pc:sldMk cId="1255299509" sldId="414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H:\My%20Drive\Papers\ENUT%20hhld%20dist\radar%20charts_no%20children%20younger%20than%201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H:\My%20Drive\Papers\ENUT%20hhld%20dist\radar%20charts_no%20children%20younger%20than%201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H:\My%20Drive\Papers\ENUT%20hhld%20dist\radar%20charts_no%20children%20younger%20than%201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H:\My%20Drive\Papers\ENUT%20hhld%20dist\radar%20charts_no%20children%20younger%20than%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731806782945449"/>
          <c:y val="0.13033766055044937"/>
          <c:w val="0.36782999485710199"/>
          <c:h val="0.65126609219702358"/>
        </c:manualLayout>
      </c:layout>
      <c:radarChart>
        <c:radarStyle val="marker"/>
        <c:varyColors val="0"/>
        <c:ser>
          <c:idx val="0"/>
          <c:order val="0"/>
          <c:tx>
            <c:strRef>
              <c:f>'by type of hhld'!$O$2</c:f>
              <c:strCache>
                <c:ptCount val="1"/>
                <c:pt idx="0">
                  <c:v>Young, no children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'by type of hhld'!$N$3:$N$10</c:f>
              <c:strCache>
                <c:ptCount val="8"/>
                <c:pt idx="0">
                  <c:v>M head or spouse</c:v>
                </c:pt>
                <c:pt idx="1">
                  <c:v>F head or spouse </c:v>
                </c:pt>
                <c:pt idx="2">
                  <c:v>M children 15-29 </c:v>
                </c:pt>
                <c:pt idx="3">
                  <c:v>F children 15-29</c:v>
                </c:pt>
                <c:pt idx="4">
                  <c:v>M children 30+ </c:v>
                </c:pt>
                <c:pt idx="5">
                  <c:v>F children 30+</c:v>
                </c:pt>
                <c:pt idx="6">
                  <c:v>Other M hhld members</c:v>
                </c:pt>
                <c:pt idx="7">
                  <c:v>Other F hhld members</c:v>
                </c:pt>
              </c:strCache>
            </c:strRef>
          </c:cat>
          <c:val>
            <c:numRef>
              <c:f>'by type of hhld'!$O$3:$O$10</c:f>
              <c:numCache>
                <c:formatCode>General</c:formatCode>
                <c:ptCount val="8"/>
                <c:pt idx="0">
                  <c:v>31.25253</c:v>
                </c:pt>
                <c:pt idx="1">
                  <c:v>49.105710000000002</c:v>
                </c:pt>
                <c:pt idx="2">
                  <c:v>0</c:v>
                </c:pt>
                <c:pt idx="3">
                  <c:v>0.18766350000000001</c:v>
                </c:pt>
                <c:pt idx="4">
                  <c:v>0</c:v>
                </c:pt>
                <c:pt idx="5">
                  <c:v>0</c:v>
                </c:pt>
                <c:pt idx="6">
                  <c:v>6.1059279999999996</c:v>
                </c:pt>
                <c:pt idx="7">
                  <c:v>13.34294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C7-4B89-B3CA-468B912AAF81}"/>
            </c:ext>
          </c:extLst>
        </c:ser>
        <c:ser>
          <c:idx val="1"/>
          <c:order val="1"/>
          <c:tx>
            <c:strRef>
              <c:f>'by type of hhld'!$P$2</c:f>
              <c:strCache>
                <c:ptCount val="1"/>
                <c:pt idx="0">
                  <c:v>Children 0 to 14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'by type of hhld'!$N$3:$N$10</c:f>
              <c:strCache>
                <c:ptCount val="8"/>
                <c:pt idx="0">
                  <c:v>M head or spouse</c:v>
                </c:pt>
                <c:pt idx="1">
                  <c:v>F head or spouse </c:v>
                </c:pt>
                <c:pt idx="2">
                  <c:v>M children 15-29 </c:v>
                </c:pt>
                <c:pt idx="3">
                  <c:v>F children 15-29</c:v>
                </c:pt>
                <c:pt idx="4">
                  <c:v>M children 30+ </c:v>
                </c:pt>
                <c:pt idx="5">
                  <c:v>F children 30+</c:v>
                </c:pt>
                <c:pt idx="6">
                  <c:v>Other M hhld members</c:v>
                </c:pt>
                <c:pt idx="7">
                  <c:v>Other F hhld members</c:v>
                </c:pt>
              </c:strCache>
            </c:strRef>
          </c:cat>
          <c:val>
            <c:numRef>
              <c:f>'by type of hhld'!$P$3:$P$10</c:f>
              <c:numCache>
                <c:formatCode>General</c:formatCode>
                <c:ptCount val="8"/>
                <c:pt idx="0">
                  <c:v>13.666029999999999</c:v>
                </c:pt>
                <c:pt idx="1">
                  <c:v>65.222399999999993</c:v>
                </c:pt>
                <c:pt idx="2">
                  <c:v>3.6435879999999998</c:v>
                </c:pt>
                <c:pt idx="3">
                  <c:v>7.6180180000000002</c:v>
                </c:pt>
                <c:pt idx="4">
                  <c:v>0.1109135</c:v>
                </c:pt>
                <c:pt idx="5">
                  <c:v>0.40978009999999998</c:v>
                </c:pt>
                <c:pt idx="6">
                  <c:v>0.67431419999999997</c:v>
                </c:pt>
                <c:pt idx="7">
                  <c:v>2.7090559999999999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C7-4B89-B3CA-468B912AAF81}"/>
            </c:ext>
          </c:extLst>
        </c:ser>
        <c:ser>
          <c:idx val="2"/>
          <c:order val="2"/>
          <c:tx>
            <c:strRef>
              <c:f>'by type of hhld'!$Q$2</c:f>
              <c:strCache>
                <c:ptCount val="1"/>
                <c:pt idx="0">
                  <c:v>Children 15 to 29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'by type of hhld'!$N$3:$N$10</c:f>
              <c:strCache>
                <c:ptCount val="8"/>
                <c:pt idx="0">
                  <c:v>M head or spouse</c:v>
                </c:pt>
                <c:pt idx="1">
                  <c:v>F head or spouse </c:v>
                </c:pt>
                <c:pt idx="2">
                  <c:v>M children 15-29 </c:v>
                </c:pt>
                <c:pt idx="3">
                  <c:v>F children 15-29</c:v>
                </c:pt>
                <c:pt idx="4">
                  <c:v>M children 30+ </c:v>
                </c:pt>
                <c:pt idx="5">
                  <c:v>F children 30+</c:v>
                </c:pt>
                <c:pt idx="6">
                  <c:v>Other M hhld members</c:v>
                </c:pt>
                <c:pt idx="7">
                  <c:v>Other F hhld members</c:v>
                </c:pt>
              </c:strCache>
            </c:strRef>
          </c:cat>
          <c:val>
            <c:numRef>
              <c:f>'by type of hhld'!$Q$3:$Q$10</c:f>
              <c:numCache>
                <c:formatCode>General</c:formatCode>
                <c:ptCount val="8"/>
                <c:pt idx="0">
                  <c:v>10.76844</c:v>
                </c:pt>
                <c:pt idx="1">
                  <c:v>51.302070000000001</c:v>
                </c:pt>
                <c:pt idx="2">
                  <c:v>10.613810000000001</c:v>
                </c:pt>
                <c:pt idx="3">
                  <c:v>20.903130000000001</c:v>
                </c:pt>
                <c:pt idx="4">
                  <c:v>1.1416440000000001</c:v>
                </c:pt>
                <c:pt idx="5">
                  <c:v>2.9541550000000001</c:v>
                </c:pt>
                <c:pt idx="6">
                  <c:v>0.36819360000000001</c:v>
                </c:pt>
                <c:pt idx="7">
                  <c:v>1.6280829999999999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C7-4B89-B3CA-468B912AAF81}"/>
            </c:ext>
          </c:extLst>
        </c:ser>
        <c:ser>
          <c:idx val="3"/>
          <c:order val="3"/>
          <c:tx>
            <c:strRef>
              <c:f>'by type of hhld'!$R$2</c:f>
              <c:strCache>
                <c:ptCount val="1"/>
                <c:pt idx="0">
                  <c:v>All grown children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'by type of hhld'!$N$3:$N$10</c:f>
              <c:strCache>
                <c:ptCount val="8"/>
                <c:pt idx="0">
                  <c:v>M head or spouse</c:v>
                </c:pt>
                <c:pt idx="1">
                  <c:v>F head or spouse </c:v>
                </c:pt>
                <c:pt idx="2">
                  <c:v>M children 15-29 </c:v>
                </c:pt>
                <c:pt idx="3">
                  <c:v>F children 15-29</c:v>
                </c:pt>
                <c:pt idx="4">
                  <c:v>M children 30+ </c:v>
                </c:pt>
                <c:pt idx="5">
                  <c:v>F children 30+</c:v>
                </c:pt>
                <c:pt idx="6">
                  <c:v>Other M hhld members</c:v>
                </c:pt>
                <c:pt idx="7">
                  <c:v>Other F hhld members</c:v>
                </c:pt>
              </c:strCache>
            </c:strRef>
          </c:cat>
          <c:val>
            <c:numRef>
              <c:f>'by type of hhld'!$R$3:$R$10</c:f>
              <c:numCache>
                <c:formatCode>General</c:formatCode>
                <c:ptCount val="8"/>
                <c:pt idx="0">
                  <c:v>21.06625</c:v>
                </c:pt>
                <c:pt idx="1">
                  <c:v>60.022950000000002</c:v>
                </c:pt>
                <c:pt idx="2">
                  <c:v>0.25424999999999998</c:v>
                </c:pt>
                <c:pt idx="3">
                  <c:v>2.2752409999999998</c:v>
                </c:pt>
                <c:pt idx="4">
                  <c:v>1.8081320000000001</c:v>
                </c:pt>
                <c:pt idx="5">
                  <c:v>4.7815719999999997</c:v>
                </c:pt>
                <c:pt idx="6">
                  <c:v>2.2939560000000001</c:v>
                </c:pt>
                <c:pt idx="7">
                  <c:v>6.8407629999999999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C7-4B89-B3CA-468B912AAF81}"/>
            </c:ext>
          </c:extLst>
        </c:ser>
        <c:ser>
          <c:idx val="4"/>
          <c:order val="4"/>
          <c:tx>
            <c:strRef>
              <c:f>'by type of hhld'!$S$2</c:f>
              <c:strCache>
                <c:ptCount val="1"/>
                <c:pt idx="0">
                  <c:v>Head 60+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'by type of hhld'!$N$3:$N$10</c:f>
              <c:strCache>
                <c:ptCount val="8"/>
                <c:pt idx="0">
                  <c:v>M head or spouse</c:v>
                </c:pt>
                <c:pt idx="1">
                  <c:v>F head or spouse </c:v>
                </c:pt>
                <c:pt idx="2">
                  <c:v>M children 15-29 </c:v>
                </c:pt>
                <c:pt idx="3">
                  <c:v>F children 15-29</c:v>
                </c:pt>
                <c:pt idx="4">
                  <c:v>M children 30+ </c:v>
                </c:pt>
                <c:pt idx="5">
                  <c:v>F children 30+</c:v>
                </c:pt>
                <c:pt idx="6">
                  <c:v>Other M hhld members</c:v>
                </c:pt>
                <c:pt idx="7">
                  <c:v>Other F hhld members</c:v>
                </c:pt>
              </c:strCache>
            </c:strRef>
          </c:cat>
          <c:val>
            <c:numRef>
              <c:f>'by type of hhld'!$S$3:$S$10</c:f>
              <c:numCache>
                <c:formatCode>General</c:formatCode>
                <c:ptCount val="8"/>
                <c:pt idx="0">
                  <c:v>15.95336</c:v>
                </c:pt>
                <c:pt idx="1">
                  <c:v>55.203530000000001</c:v>
                </c:pt>
                <c:pt idx="2">
                  <c:v>1.39666</c:v>
                </c:pt>
                <c:pt idx="3">
                  <c:v>2.9236239999999998</c:v>
                </c:pt>
                <c:pt idx="4">
                  <c:v>4.9593389999999999</c:v>
                </c:pt>
                <c:pt idx="5">
                  <c:v>15.25745</c:v>
                </c:pt>
                <c:pt idx="6">
                  <c:v>0.7835723</c:v>
                </c:pt>
                <c:pt idx="7">
                  <c:v>2.4715769999999999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C7-4B89-B3CA-468B912AA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4742176"/>
        <c:axId val="614742504"/>
      </c:radarChart>
      <c:catAx>
        <c:axId val="61474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4742504"/>
        <c:crosses val="autoZero"/>
        <c:auto val="1"/>
        <c:lblAlgn val="ctr"/>
        <c:lblOffset val="100"/>
        <c:noMultiLvlLbl val="0"/>
      </c:catAx>
      <c:valAx>
        <c:axId val="614742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4742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2.1875999936073077E-2"/>
          <c:y val="0.73038171376363648"/>
          <c:w val="0.22965692694725356"/>
          <c:h val="0.269618208023000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17697601471421"/>
          <c:y val="0.17610440820367593"/>
          <c:w val="0.37263937273370956"/>
          <c:h val="0.6477911835926482"/>
        </c:manualLayout>
      </c:layout>
      <c:radarChart>
        <c:radarStyle val="marker"/>
        <c:varyColors val="0"/>
        <c:ser>
          <c:idx val="1"/>
          <c:order val="0"/>
          <c:tx>
            <c:strRef>
              <c:f>'by type of hhld'!$W$2</c:f>
              <c:strCache>
                <c:ptCount val="1"/>
                <c:pt idx="0">
                  <c:v>Children 0 to 14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'by type of hhld'!$U$3:$U$10</c:f>
              <c:strCache>
                <c:ptCount val="8"/>
                <c:pt idx="0">
                  <c:v>M head or spouse</c:v>
                </c:pt>
                <c:pt idx="1">
                  <c:v>F head or spouse </c:v>
                </c:pt>
                <c:pt idx="2">
                  <c:v>M children 15-29 </c:v>
                </c:pt>
                <c:pt idx="3">
                  <c:v>F children 15-29</c:v>
                </c:pt>
                <c:pt idx="4">
                  <c:v>M children 30+ </c:v>
                </c:pt>
                <c:pt idx="5">
                  <c:v>F children 30+</c:v>
                </c:pt>
                <c:pt idx="6">
                  <c:v>Other M hhld members</c:v>
                </c:pt>
                <c:pt idx="7">
                  <c:v>Other F hhld members</c:v>
                </c:pt>
              </c:strCache>
            </c:strRef>
          </c:cat>
          <c:val>
            <c:numRef>
              <c:f>'by type of hhld'!$W$3:$W$10</c:f>
              <c:numCache>
                <c:formatCode>General</c:formatCode>
                <c:ptCount val="8"/>
                <c:pt idx="0">
                  <c:v>19.550460000000001</c:v>
                </c:pt>
                <c:pt idx="1">
                  <c:v>65.362710000000007</c:v>
                </c:pt>
                <c:pt idx="2">
                  <c:v>2.023711</c:v>
                </c:pt>
                <c:pt idx="3">
                  <c:v>7.6427269999999998</c:v>
                </c:pt>
                <c:pt idx="4">
                  <c:v>0.15391560000000001</c:v>
                </c:pt>
                <c:pt idx="5">
                  <c:v>0.5016138</c:v>
                </c:pt>
                <c:pt idx="6">
                  <c:v>0.42624489999999998</c:v>
                </c:pt>
                <c:pt idx="7">
                  <c:v>1.691735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BB-4362-BA30-052022DEBF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1174120"/>
        <c:axId val="611165920"/>
      </c:radarChart>
      <c:catAx>
        <c:axId val="611174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1165920"/>
        <c:crosses val="autoZero"/>
        <c:auto val="1"/>
        <c:lblAlgn val="ctr"/>
        <c:lblOffset val="100"/>
        <c:noMultiLvlLbl val="0"/>
      </c:catAx>
      <c:valAx>
        <c:axId val="61116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117412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1.4846069059003539E-3"/>
          <c:y val="0.69565767836719827"/>
          <c:w val="0.19834383332283195"/>
          <c:h val="6.53841683133790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'by type of hhld'!$V$2</c:f>
              <c:strCache>
                <c:ptCount val="1"/>
                <c:pt idx="0">
                  <c:v>Young, no children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'by type of hhld'!$U$3:$U$10</c:f>
              <c:strCache>
                <c:ptCount val="8"/>
                <c:pt idx="0">
                  <c:v>M head or spouse</c:v>
                </c:pt>
                <c:pt idx="1">
                  <c:v>F head or spouse </c:v>
                </c:pt>
                <c:pt idx="2">
                  <c:v>M children 15-29 </c:v>
                </c:pt>
                <c:pt idx="3">
                  <c:v>F children 15-29</c:v>
                </c:pt>
                <c:pt idx="4">
                  <c:v>M children 30+ </c:v>
                </c:pt>
                <c:pt idx="5">
                  <c:v>F children 30+</c:v>
                </c:pt>
                <c:pt idx="6">
                  <c:v>Other M hhld members</c:v>
                </c:pt>
                <c:pt idx="7">
                  <c:v>Other F hhld members</c:v>
                </c:pt>
              </c:strCache>
            </c:strRef>
          </c:cat>
          <c:val>
            <c:numRef>
              <c:f>'by type of hhld'!$V$3:$V$10</c:f>
              <c:numCache>
                <c:formatCode>General</c:formatCode>
                <c:ptCount val="8"/>
                <c:pt idx="0">
                  <c:v>11.5589</c:v>
                </c:pt>
                <c:pt idx="1">
                  <c:v>29.714079999999999</c:v>
                </c:pt>
                <c:pt idx="2">
                  <c:v>0</c:v>
                </c:pt>
                <c:pt idx="3">
                  <c:v>0.36699779999999999</c:v>
                </c:pt>
                <c:pt idx="4">
                  <c:v>0</c:v>
                </c:pt>
                <c:pt idx="5">
                  <c:v>0</c:v>
                </c:pt>
                <c:pt idx="6">
                  <c:v>12.178839999999999</c:v>
                </c:pt>
                <c:pt idx="7">
                  <c:v>46.181179999999998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BB-4362-BA30-052022DEBFD6}"/>
            </c:ext>
          </c:extLst>
        </c:ser>
        <c:ser>
          <c:idx val="1"/>
          <c:order val="1"/>
          <c:tx>
            <c:strRef>
              <c:f>'by type of hhld'!$W$2</c:f>
              <c:strCache>
                <c:ptCount val="1"/>
                <c:pt idx="0">
                  <c:v>Children 0 to 14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'by type of hhld'!$U$3:$U$10</c:f>
              <c:strCache>
                <c:ptCount val="8"/>
                <c:pt idx="0">
                  <c:v>M head or spouse</c:v>
                </c:pt>
                <c:pt idx="1">
                  <c:v>F head or spouse </c:v>
                </c:pt>
                <c:pt idx="2">
                  <c:v>M children 15-29 </c:v>
                </c:pt>
                <c:pt idx="3">
                  <c:v>F children 15-29</c:v>
                </c:pt>
                <c:pt idx="4">
                  <c:v>M children 30+ </c:v>
                </c:pt>
                <c:pt idx="5">
                  <c:v>F children 30+</c:v>
                </c:pt>
                <c:pt idx="6">
                  <c:v>Other M hhld members</c:v>
                </c:pt>
                <c:pt idx="7">
                  <c:v>Other F hhld members</c:v>
                </c:pt>
              </c:strCache>
            </c:strRef>
          </c:cat>
          <c:val>
            <c:numRef>
              <c:f>'by type of hhld'!$W$3:$W$10</c:f>
              <c:numCache>
                <c:formatCode>General</c:formatCode>
                <c:ptCount val="8"/>
                <c:pt idx="0">
                  <c:v>19.550460000000001</c:v>
                </c:pt>
                <c:pt idx="1">
                  <c:v>65.362710000000007</c:v>
                </c:pt>
                <c:pt idx="2">
                  <c:v>2.023711</c:v>
                </c:pt>
                <c:pt idx="3">
                  <c:v>7.6427269999999998</c:v>
                </c:pt>
                <c:pt idx="4">
                  <c:v>0.15391560000000001</c:v>
                </c:pt>
                <c:pt idx="5">
                  <c:v>0.5016138</c:v>
                </c:pt>
                <c:pt idx="6">
                  <c:v>0.42624489999999998</c:v>
                </c:pt>
                <c:pt idx="7">
                  <c:v>1.691735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BB-4362-BA30-052022DEBFD6}"/>
            </c:ext>
          </c:extLst>
        </c:ser>
        <c:ser>
          <c:idx val="2"/>
          <c:order val="2"/>
          <c:tx>
            <c:strRef>
              <c:f>'by type of hhld'!$X$2</c:f>
              <c:strCache>
                <c:ptCount val="1"/>
                <c:pt idx="0">
                  <c:v>Children 15 to 29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'by type of hhld'!$U$3:$U$10</c:f>
              <c:strCache>
                <c:ptCount val="8"/>
                <c:pt idx="0">
                  <c:v>M head or spouse</c:v>
                </c:pt>
                <c:pt idx="1">
                  <c:v>F head or spouse </c:v>
                </c:pt>
                <c:pt idx="2">
                  <c:v>M children 15-29 </c:v>
                </c:pt>
                <c:pt idx="3">
                  <c:v>F children 15-29</c:v>
                </c:pt>
                <c:pt idx="4">
                  <c:v>M children 30+ </c:v>
                </c:pt>
                <c:pt idx="5">
                  <c:v>F children 30+</c:v>
                </c:pt>
                <c:pt idx="6">
                  <c:v>Other M hhld members</c:v>
                </c:pt>
                <c:pt idx="7">
                  <c:v>Other F hhld members</c:v>
                </c:pt>
              </c:strCache>
            </c:strRef>
          </c:cat>
          <c:val>
            <c:numRef>
              <c:f>'by type of hhld'!$X$3:$X$10</c:f>
              <c:numCache>
                <c:formatCode>General</c:formatCode>
                <c:ptCount val="8"/>
                <c:pt idx="0">
                  <c:v>4.5306240000000004</c:v>
                </c:pt>
                <c:pt idx="1">
                  <c:v>19.06081</c:v>
                </c:pt>
                <c:pt idx="2">
                  <c:v>9.9236679999999993</c:v>
                </c:pt>
                <c:pt idx="3">
                  <c:v>53.851379999999999</c:v>
                </c:pt>
                <c:pt idx="4">
                  <c:v>2.7121300000000002</c:v>
                </c:pt>
                <c:pt idx="5">
                  <c:v>7.994688</c:v>
                </c:pt>
                <c:pt idx="6">
                  <c:v>0.1346986</c:v>
                </c:pt>
                <c:pt idx="7">
                  <c:v>1.380978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BB-4362-BA30-052022DEBFD6}"/>
            </c:ext>
          </c:extLst>
        </c:ser>
        <c:ser>
          <c:idx val="3"/>
          <c:order val="3"/>
          <c:tx>
            <c:strRef>
              <c:f>'by type of hhld'!$Y$2</c:f>
              <c:strCache>
                <c:ptCount val="1"/>
                <c:pt idx="0">
                  <c:v>All grown children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'by type of hhld'!$U$3:$U$10</c:f>
              <c:strCache>
                <c:ptCount val="8"/>
                <c:pt idx="0">
                  <c:v>M head or spouse</c:v>
                </c:pt>
                <c:pt idx="1">
                  <c:v>F head or spouse </c:v>
                </c:pt>
                <c:pt idx="2">
                  <c:v>M children 15-29 </c:v>
                </c:pt>
                <c:pt idx="3">
                  <c:v>F children 15-29</c:v>
                </c:pt>
                <c:pt idx="4">
                  <c:v>M children 30+ </c:v>
                </c:pt>
                <c:pt idx="5">
                  <c:v>F children 30+</c:v>
                </c:pt>
                <c:pt idx="6">
                  <c:v>Other M hhld members</c:v>
                </c:pt>
                <c:pt idx="7">
                  <c:v>Other F hhld members</c:v>
                </c:pt>
              </c:strCache>
            </c:strRef>
          </c:cat>
          <c:val>
            <c:numRef>
              <c:f>'by type of hhld'!$Y$3:$Y$10</c:f>
              <c:numCache>
                <c:formatCode>General</c:formatCode>
                <c:ptCount val="8"/>
                <c:pt idx="0">
                  <c:v>5.5013100000000001</c:v>
                </c:pt>
                <c:pt idx="1">
                  <c:v>29.741820000000001</c:v>
                </c:pt>
                <c:pt idx="2">
                  <c:v>0.3119171</c:v>
                </c:pt>
                <c:pt idx="3">
                  <c:v>15.185829999999999</c:v>
                </c:pt>
                <c:pt idx="4">
                  <c:v>7.4157440000000001</c:v>
                </c:pt>
                <c:pt idx="5">
                  <c:v>27.58325</c:v>
                </c:pt>
                <c:pt idx="6">
                  <c:v>1.5267189999999999</c:v>
                </c:pt>
                <c:pt idx="7">
                  <c:v>12.21514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BB-4362-BA30-052022DEBFD6}"/>
            </c:ext>
          </c:extLst>
        </c:ser>
        <c:ser>
          <c:idx val="4"/>
          <c:order val="4"/>
          <c:tx>
            <c:strRef>
              <c:f>'by type of hhld'!$Z$2</c:f>
              <c:strCache>
                <c:ptCount val="1"/>
                <c:pt idx="0">
                  <c:v>Head 60+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'by type of hhld'!$U$3:$U$10</c:f>
              <c:strCache>
                <c:ptCount val="8"/>
                <c:pt idx="0">
                  <c:v>M head or spouse</c:v>
                </c:pt>
                <c:pt idx="1">
                  <c:v>F head or spouse </c:v>
                </c:pt>
                <c:pt idx="2">
                  <c:v>M children 15-29 </c:v>
                </c:pt>
                <c:pt idx="3">
                  <c:v>F children 15-29</c:v>
                </c:pt>
                <c:pt idx="4">
                  <c:v>M children 30+ </c:v>
                </c:pt>
                <c:pt idx="5">
                  <c:v>F children 30+</c:v>
                </c:pt>
                <c:pt idx="6">
                  <c:v>Other M hhld members</c:v>
                </c:pt>
                <c:pt idx="7">
                  <c:v>Other F hhld members</c:v>
                </c:pt>
              </c:strCache>
            </c:strRef>
          </c:cat>
          <c:val>
            <c:numRef>
              <c:f>'by type of hhld'!$Z$3:$Z$10</c:f>
              <c:numCache>
                <c:formatCode>General</c:formatCode>
                <c:ptCount val="8"/>
                <c:pt idx="0">
                  <c:v>4.6833929999999997</c:v>
                </c:pt>
                <c:pt idx="1">
                  <c:v>15.69576</c:v>
                </c:pt>
                <c:pt idx="2">
                  <c:v>2.8919760000000001</c:v>
                </c:pt>
                <c:pt idx="3">
                  <c:v>16.342040000000001</c:v>
                </c:pt>
                <c:pt idx="4">
                  <c:v>10.28205</c:v>
                </c:pt>
                <c:pt idx="5">
                  <c:v>41.362580000000001</c:v>
                </c:pt>
                <c:pt idx="6">
                  <c:v>0.61102319999999999</c:v>
                </c:pt>
                <c:pt idx="7">
                  <c:v>5.4374919999999998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BB-4362-BA30-052022DEBF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1174120"/>
        <c:axId val="611165920"/>
      </c:radarChart>
      <c:catAx>
        <c:axId val="611174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1165920"/>
        <c:crosses val="autoZero"/>
        <c:auto val="1"/>
        <c:lblAlgn val="ctr"/>
        <c:lblOffset val="100"/>
        <c:noMultiLvlLbl val="0"/>
      </c:catAx>
      <c:valAx>
        <c:axId val="61116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117412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1.4846069059003539E-3"/>
          <c:y val="0.69565767836719827"/>
          <c:w val="0.22491853073481147"/>
          <c:h val="0.304342321632801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3990842642331076"/>
          <c:y val="0.10239966688323097"/>
          <c:w val="0.36782999485710199"/>
          <c:h val="0.65126609219702358"/>
        </c:manualLayout>
      </c:layout>
      <c:radarChart>
        <c:radarStyle val="marker"/>
        <c:varyColors val="0"/>
        <c:ser>
          <c:idx val="0"/>
          <c:order val="0"/>
          <c:tx>
            <c:strRef>
              <c:f>'by type of hhld'!$AJ$2</c:f>
              <c:strCache>
                <c:ptCount val="1"/>
                <c:pt idx="0">
                  <c:v>Young, no children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'by type of hhld'!$AI$3:$AI$10</c:f>
              <c:strCache>
                <c:ptCount val="8"/>
                <c:pt idx="0">
                  <c:v>M head or spouse</c:v>
                </c:pt>
                <c:pt idx="1">
                  <c:v>F head or spouse </c:v>
                </c:pt>
                <c:pt idx="2">
                  <c:v>M children 15-29 </c:v>
                </c:pt>
                <c:pt idx="3">
                  <c:v>F children 15-29</c:v>
                </c:pt>
                <c:pt idx="4">
                  <c:v>M children 30+ </c:v>
                </c:pt>
                <c:pt idx="5">
                  <c:v>F children 30+</c:v>
                </c:pt>
                <c:pt idx="6">
                  <c:v>Other M hhld members</c:v>
                </c:pt>
                <c:pt idx="7">
                  <c:v>Other F hhld members</c:v>
                </c:pt>
              </c:strCache>
            </c:strRef>
          </c:cat>
          <c:val>
            <c:numRef>
              <c:f>'by type of hhld'!$AJ$3:$AJ$10</c:f>
              <c:numCache>
                <c:formatCode>General</c:formatCode>
                <c:ptCount val="8"/>
                <c:pt idx="0">
                  <c:v>14.145709999999999</c:v>
                </c:pt>
                <c:pt idx="1">
                  <c:v>53.238509999999998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1.0834490000000001</c:v>
                </c:pt>
                <c:pt idx="7">
                  <c:v>31.532330000000002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C7-4B89-B3CA-468B912AAF81}"/>
            </c:ext>
          </c:extLst>
        </c:ser>
        <c:ser>
          <c:idx val="1"/>
          <c:order val="1"/>
          <c:tx>
            <c:strRef>
              <c:f>'by type of hhld'!$AK$2</c:f>
              <c:strCache>
                <c:ptCount val="1"/>
                <c:pt idx="0">
                  <c:v>Children 0 to 14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'by type of hhld'!$AI$3:$AI$10</c:f>
              <c:strCache>
                <c:ptCount val="8"/>
                <c:pt idx="0">
                  <c:v>M head or spouse</c:v>
                </c:pt>
                <c:pt idx="1">
                  <c:v>F head or spouse </c:v>
                </c:pt>
                <c:pt idx="2">
                  <c:v>M children 15-29 </c:v>
                </c:pt>
                <c:pt idx="3">
                  <c:v>F children 15-29</c:v>
                </c:pt>
                <c:pt idx="4">
                  <c:v>M children 30+ </c:v>
                </c:pt>
                <c:pt idx="5">
                  <c:v>F children 30+</c:v>
                </c:pt>
                <c:pt idx="6">
                  <c:v>Other M hhld members</c:v>
                </c:pt>
                <c:pt idx="7">
                  <c:v>Other F hhld members</c:v>
                </c:pt>
              </c:strCache>
            </c:strRef>
          </c:cat>
          <c:val>
            <c:numRef>
              <c:f>'by type of hhld'!$AK$3:$AK$10</c:f>
              <c:numCache>
                <c:formatCode>General</c:formatCode>
                <c:ptCount val="8"/>
                <c:pt idx="0">
                  <c:v>29.320920000000001</c:v>
                </c:pt>
                <c:pt idx="1">
                  <c:v>34.22795</c:v>
                </c:pt>
                <c:pt idx="2">
                  <c:v>4.504435</c:v>
                </c:pt>
                <c:pt idx="3">
                  <c:v>7.4068059999999996</c:v>
                </c:pt>
                <c:pt idx="4">
                  <c:v>0</c:v>
                </c:pt>
                <c:pt idx="5">
                  <c:v>3.7097540000000002</c:v>
                </c:pt>
                <c:pt idx="6">
                  <c:v>3.4786000000000001</c:v>
                </c:pt>
                <c:pt idx="7">
                  <c:v>3.4170340000000001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C7-4B89-B3CA-468B912AAF81}"/>
            </c:ext>
          </c:extLst>
        </c:ser>
        <c:ser>
          <c:idx val="2"/>
          <c:order val="2"/>
          <c:tx>
            <c:strRef>
              <c:f>'by type of hhld'!$AL$2</c:f>
              <c:strCache>
                <c:ptCount val="1"/>
                <c:pt idx="0">
                  <c:v>Children 15 to 29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'by type of hhld'!$AI$3:$AI$10</c:f>
              <c:strCache>
                <c:ptCount val="8"/>
                <c:pt idx="0">
                  <c:v>M head or spouse</c:v>
                </c:pt>
                <c:pt idx="1">
                  <c:v>F head or spouse </c:v>
                </c:pt>
                <c:pt idx="2">
                  <c:v>M children 15-29 </c:v>
                </c:pt>
                <c:pt idx="3">
                  <c:v>F children 15-29</c:v>
                </c:pt>
                <c:pt idx="4">
                  <c:v>M children 30+ </c:v>
                </c:pt>
                <c:pt idx="5">
                  <c:v>F children 30+</c:v>
                </c:pt>
                <c:pt idx="6">
                  <c:v>Other M hhld members</c:v>
                </c:pt>
                <c:pt idx="7">
                  <c:v>Other F hhld members</c:v>
                </c:pt>
              </c:strCache>
            </c:strRef>
          </c:cat>
          <c:val>
            <c:numRef>
              <c:f>'by type of hhld'!$AL$3:$AL$10</c:f>
              <c:numCache>
                <c:formatCode>General</c:formatCode>
                <c:ptCount val="8"/>
                <c:pt idx="0">
                  <c:v>16.08708</c:v>
                </c:pt>
                <c:pt idx="1">
                  <c:v>25.466100000000001</c:v>
                </c:pt>
                <c:pt idx="2">
                  <c:v>25.403410000000001</c:v>
                </c:pt>
                <c:pt idx="3">
                  <c:v>14.273250000000001</c:v>
                </c:pt>
                <c:pt idx="4">
                  <c:v>3.434212</c:v>
                </c:pt>
                <c:pt idx="5">
                  <c:v>12.414199999999999</c:v>
                </c:pt>
                <c:pt idx="6">
                  <c:v>0.69961260000000003</c:v>
                </c:pt>
                <c:pt idx="7">
                  <c:v>0.61433819999999995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C7-4B89-B3CA-468B912AAF81}"/>
            </c:ext>
          </c:extLst>
        </c:ser>
        <c:ser>
          <c:idx val="3"/>
          <c:order val="3"/>
          <c:tx>
            <c:strRef>
              <c:f>'by type of hhld'!$AM$2</c:f>
              <c:strCache>
                <c:ptCount val="1"/>
                <c:pt idx="0">
                  <c:v>All grown children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'by type of hhld'!$AI$3:$AI$10</c:f>
              <c:strCache>
                <c:ptCount val="8"/>
                <c:pt idx="0">
                  <c:v>M head or spouse</c:v>
                </c:pt>
                <c:pt idx="1">
                  <c:v>F head or spouse </c:v>
                </c:pt>
                <c:pt idx="2">
                  <c:v>M children 15-29 </c:v>
                </c:pt>
                <c:pt idx="3">
                  <c:v>F children 15-29</c:v>
                </c:pt>
                <c:pt idx="4">
                  <c:v>M children 30+ </c:v>
                </c:pt>
                <c:pt idx="5">
                  <c:v>F children 30+</c:v>
                </c:pt>
                <c:pt idx="6">
                  <c:v>Other M hhld members</c:v>
                </c:pt>
                <c:pt idx="7">
                  <c:v>Other F hhld members</c:v>
                </c:pt>
              </c:strCache>
            </c:strRef>
          </c:cat>
          <c:val>
            <c:numRef>
              <c:f>'by type of hhld'!$AM$3:$AM$10</c:f>
              <c:numCache>
                <c:formatCode>General</c:formatCode>
                <c:ptCount val="8"/>
                <c:pt idx="0">
                  <c:v>53.26258</c:v>
                </c:pt>
                <c:pt idx="1">
                  <c:v>26.68357</c:v>
                </c:pt>
                <c:pt idx="2">
                  <c:v>0</c:v>
                </c:pt>
                <c:pt idx="3">
                  <c:v>6.9812000000000003</c:v>
                </c:pt>
                <c:pt idx="4">
                  <c:v>0</c:v>
                </c:pt>
                <c:pt idx="5">
                  <c:v>0.88616090000000003</c:v>
                </c:pt>
                <c:pt idx="6">
                  <c:v>11.439030000000001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C7-4B89-B3CA-468B912AAF81}"/>
            </c:ext>
          </c:extLst>
        </c:ser>
        <c:ser>
          <c:idx val="4"/>
          <c:order val="4"/>
          <c:tx>
            <c:strRef>
              <c:f>'by type of hhld'!$AN$2</c:f>
              <c:strCache>
                <c:ptCount val="1"/>
                <c:pt idx="0">
                  <c:v>Head 60+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'by type of hhld'!$AI$3:$AI$10</c:f>
              <c:strCache>
                <c:ptCount val="8"/>
                <c:pt idx="0">
                  <c:v>M head or spouse</c:v>
                </c:pt>
                <c:pt idx="1">
                  <c:v>F head or spouse </c:v>
                </c:pt>
                <c:pt idx="2">
                  <c:v>M children 15-29 </c:v>
                </c:pt>
                <c:pt idx="3">
                  <c:v>F children 15-29</c:v>
                </c:pt>
                <c:pt idx="4">
                  <c:v>M children 30+ </c:v>
                </c:pt>
                <c:pt idx="5">
                  <c:v>F children 30+</c:v>
                </c:pt>
                <c:pt idx="6">
                  <c:v>Other M hhld members</c:v>
                </c:pt>
                <c:pt idx="7">
                  <c:v>Other F hhld members</c:v>
                </c:pt>
              </c:strCache>
            </c:strRef>
          </c:cat>
          <c:val>
            <c:numRef>
              <c:f>'by type of hhld'!$AN$3:$AN$10</c:f>
              <c:numCache>
                <c:formatCode>General</c:formatCode>
                <c:ptCount val="8"/>
                <c:pt idx="0">
                  <c:v>36.249049999999997</c:v>
                </c:pt>
                <c:pt idx="1">
                  <c:v>24.552800000000001</c:v>
                </c:pt>
                <c:pt idx="2">
                  <c:v>4.3588089999999999</c:v>
                </c:pt>
                <c:pt idx="3">
                  <c:v>3.0504899999999999</c:v>
                </c:pt>
                <c:pt idx="4">
                  <c:v>11.74343</c:v>
                </c:pt>
                <c:pt idx="5">
                  <c:v>16.289349999999999</c:v>
                </c:pt>
                <c:pt idx="6">
                  <c:v>0.80428250000000001</c:v>
                </c:pt>
                <c:pt idx="7">
                  <c:v>1.2354179999999999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C7-4B89-B3CA-468B912AA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4742176"/>
        <c:axId val="614742504"/>
      </c:radarChart>
      <c:catAx>
        <c:axId val="61474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4742504"/>
        <c:crosses val="autoZero"/>
        <c:auto val="1"/>
        <c:lblAlgn val="ctr"/>
        <c:lblOffset val="100"/>
        <c:noMultiLvlLbl val="0"/>
      </c:catAx>
      <c:valAx>
        <c:axId val="614742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4742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2.1875999936073077E-2"/>
          <c:y val="0.65461168813588322"/>
          <c:w val="0.22965692694725356"/>
          <c:h val="0.345388311864116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AFA37C9-E600-4745-96F3-769AAC70CDCF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F6D51A0-114E-4100-8171-EE940B538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36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4AB05-81FD-4DBD-A958-87814ADC5B2B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CDBB6-8B02-493A-BF52-6784F9F81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9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CDBB6-8B02-493A-BF52-6784F9F81C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01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D6FD90-918A-4E18-8EE1-54C361EBE6CD}" type="datetime1">
              <a:rPr lang="en-US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990DC-F4EA-45B2-A863-FB8B42731D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D1D641-B0F0-44DE-A35A-BFE6022734FD}" type="datetime1">
              <a:rPr lang="en-US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12B8C-F9F3-408C-95C4-0DCBC766E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3CB18B-5D11-4E32-B72C-8A11DB821E02}" type="datetime1">
              <a:rPr lang="en-US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84DD3-BF09-4AD4-B705-60D603815E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90D1B5-6790-4F46-9345-E5FF8B4D2EEC}" type="datetime1">
              <a:rPr lang="en-US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4233A-4C8C-4772-8654-B34712BA0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B7AF94-1869-409B-A6AD-B5C699A4C5BF}" type="datetime1">
              <a:rPr lang="en-US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E355D-57ED-4A55-8D4E-8D3A87A1FD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C18A9F-E168-46B5-BEBC-C9E605EB59CA}" type="datetime1">
              <a:rPr lang="en-US"/>
              <a:pPr/>
              <a:t>7/31/2020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5D037-2CBC-4387-8275-64E649B846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F4162-F0D3-496D-B1D7-448A5B111534}" type="datetime1">
              <a:rPr lang="en-US"/>
              <a:pPr/>
              <a:t>7/31/2020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184D1-8C72-4F57-B7D3-A95232C22A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CF4D67-FD25-41A9-9550-5417676B11F7}" type="datetime1">
              <a:rPr lang="en-US"/>
              <a:pPr/>
              <a:t>7/31/2020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668DC-49A6-4CB1-B526-A449686A2B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4759CF-1CD7-4FE6-B1F8-90DCBA766DF3}" type="datetime1">
              <a:rPr lang="en-US"/>
              <a:pPr/>
              <a:t>7/31/2020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65E4F-FCDE-4766-A2C3-7CD491C94B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73DE8-DB43-4875-9A4E-62EB844E299D}" type="datetime1">
              <a:rPr lang="en-US"/>
              <a:pPr/>
              <a:t>7/31/2020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C3AAC-7716-409E-BF8F-A24070E7EE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0AD2A-A3BA-49C2-9976-BCFD4D84AFB8}" type="datetime1">
              <a:rPr lang="en-US"/>
              <a:pPr/>
              <a:t>7/31/2020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4BABD-6917-4952-8BF0-77CC287CE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5_PPT-template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75D6C7D-0841-4EC9-887C-1E7FE37CFB56}" type="datetime1">
              <a:rPr lang="en-US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39E1125-9B46-4E39-9C0F-60D1120126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0" y="960700"/>
            <a:ext cx="9144000" cy="2022398"/>
          </a:xfrm>
        </p:spPr>
        <p:txBody>
          <a:bodyPr/>
          <a:lstStyle/>
          <a:p>
            <a:r>
              <a:rPr lang="en-US" dirty="0" smtClean="0"/>
              <a:t>The contribution to unpaid care work, by individual and household life cycle stage in Mexico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2394"/>
            <a:ext cx="9144000" cy="3283706"/>
          </a:xfrm>
        </p:spPr>
        <p:txBody>
          <a:bodyPr rtlCol="0">
            <a:normAutofit/>
          </a:bodyPr>
          <a:lstStyle/>
          <a:p>
            <a:r>
              <a:rPr lang="en-US" sz="2400" dirty="0" smtClean="0"/>
              <a:t>Estela </a:t>
            </a:r>
            <a:r>
              <a:rPr lang="en-US" sz="2400" dirty="0" err="1" smtClean="0"/>
              <a:t>Rivero</a:t>
            </a:r>
            <a:endParaRPr lang="en-US" sz="2400" dirty="0"/>
          </a:p>
          <a:p>
            <a:r>
              <a:rPr lang="en-US" sz="2400" dirty="0" smtClean="0"/>
              <a:t>Pulte Institute for Global Development</a:t>
            </a:r>
            <a:endParaRPr lang="en-US" sz="2400" dirty="0"/>
          </a:p>
          <a:p>
            <a:r>
              <a:rPr lang="en-US" sz="2400" dirty="0" smtClean="0"/>
              <a:t>University of Notre Dame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NTA Global Meeting </a:t>
            </a:r>
            <a:endParaRPr lang="en-US" sz="2400" dirty="0"/>
          </a:p>
          <a:p>
            <a:r>
              <a:rPr lang="en-US" sz="2400" dirty="0" smtClean="0"/>
              <a:t>August 5, 2020</a:t>
            </a:r>
            <a:endParaRPr lang="en-US" sz="2400" dirty="0"/>
          </a:p>
          <a:p>
            <a:endParaRPr lang="en-US" sz="2400" dirty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sz="2400" dirty="0">
              <a:ea typeface="+mn-ea"/>
            </a:endParaRPr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5867400"/>
            <a:ext cx="1524000" cy="81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3224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women do more UCW than men</a:t>
            </a:r>
          </a:p>
          <a:p>
            <a:r>
              <a:rPr lang="en-US" dirty="0" smtClean="0"/>
              <a:t>Disregarding </a:t>
            </a:r>
            <a:r>
              <a:rPr lang="en-US" dirty="0" err="1" smtClean="0"/>
              <a:t>intrahousehold</a:t>
            </a:r>
            <a:r>
              <a:rPr lang="en-US" dirty="0" smtClean="0"/>
              <a:t> distribution of UCW may lead to: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Ignoring the contribution of children and other household members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Underestimating the inequality across genders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Not recognizing the instances when men contribute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46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307"/>
            <a:ext cx="8229600" cy="1143000"/>
          </a:xfrm>
        </p:spPr>
        <p:txBody>
          <a:bodyPr/>
          <a:lstStyle/>
          <a:p>
            <a:r>
              <a:rPr lang="en-US" sz="4000" dirty="0" smtClean="0"/>
              <a:t>Motivation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7527"/>
            <a:ext cx="8229600" cy="5128637"/>
          </a:xfrm>
        </p:spPr>
        <p:txBody>
          <a:bodyPr/>
          <a:lstStyle/>
          <a:p>
            <a:r>
              <a:rPr lang="en-US" sz="2800" dirty="0" smtClean="0"/>
              <a:t>CWW has made important contributions to recognizing the value of women’s work</a:t>
            </a:r>
          </a:p>
          <a:p>
            <a:r>
              <a:rPr lang="en-US" sz="2800" dirty="0" smtClean="0"/>
              <a:t>The recognize, reduce and redistribute (RRR) strategy requires to acknowledge that: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To acknowledge that UCW is done by individuals in different life cycle stages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To recognize that the amount and type of UCW needed within the household also varies with the life cycle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Understand how UCW is distributed within the household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564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307"/>
            <a:ext cx="8229600" cy="1143000"/>
          </a:xfrm>
        </p:spPr>
        <p:txBody>
          <a:bodyPr/>
          <a:lstStyle/>
          <a:p>
            <a:r>
              <a:rPr lang="en-US" sz="4000" dirty="0" smtClean="0"/>
              <a:t>In this presentation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7527"/>
            <a:ext cx="8229600" cy="5128637"/>
          </a:xfrm>
        </p:spPr>
        <p:txBody>
          <a:bodyPr/>
          <a:lstStyle/>
          <a:p>
            <a:r>
              <a:rPr lang="en-US" sz="2800" dirty="0" smtClean="0"/>
              <a:t>Share of UCW by sex, age group and relationship to household head, and household life cycle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Housework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Children </a:t>
            </a:r>
            <a:r>
              <a:rPr lang="en-US" dirty="0"/>
              <a:t>and elderly care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Children and elderly supervisory care</a:t>
            </a:r>
          </a:p>
          <a:p>
            <a:r>
              <a:rPr lang="en-US" sz="2800" dirty="0" smtClean="0"/>
              <a:t>Data refer to Mexico, 2014</a:t>
            </a:r>
          </a:p>
          <a:p>
            <a:endParaRPr lang="en-US" sz="2800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4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individual and household life cycle stages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Household life cycle stage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Young, no children</a:t>
            </a:r>
          </a:p>
          <a:p>
            <a:r>
              <a:rPr lang="en-US" dirty="0" smtClean="0"/>
              <a:t>Children 0 to 14 </a:t>
            </a:r>
            <a:r>
              <a:rPr lang="en-US" dirty="0" err="1" smtClean="0"/>
              <a:t>y.o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Children 15 to 19 </a:t>
            </a:r>
            <a:r>
              <a:rPr lang="en-US" dirty="0" err="1" smtClean="0"/>
              <a:t>y.o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grown children</a:t>
            </a:r>
          </a:p>
          <a:p>
            <a:r>
              <a:rPr lang="en-US" dirty="0" smtClean="0"/>
              <a:t>Household head is 60 years or older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Age, sex and relationship to household head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Head or spouse</a:t>
            </a:r>
          </a:p>
          <a:p>
            <a:r>
              <a:rPr lang="en-US" dirty="0" smtClean="0"/>
              <a:t>Children 15-29 </a:t>
            </a:r>
            <a:r>
              <a:rPr lang="en-US" dirty="0" err="1" smtClean="0"/>
              <a:t>y.o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Children 30 </a:t>
            </a:r>
            <a:r>
              <a:rPr lang="en-US" dirty="0" err="1" smtClean="0"/>
              <a:t>y.o</a:t>
            </a:r>
            <a:r>
              <a:rPr lang="en-US" dirty="0" smtClean="0"/>
              <a:t>. and older</a:t>
            </a:r>
          </a:p>
          <a:p>
            <a:r>
              <a:rPr lang="en-US" dirty="0" smtClean="0"/>
              <a:t>Other household members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+ All disaggregated by sex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4187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Share of housework, done by female children aged 15 to 29 </a:t>
                </a:r>
                <a:r>
                  <a:rPr lang="en-US" dirty="0" err="1" smtClean="0"/>
                  <a:t>y.o</a:t>
                </a:r>
                <a:r>
                  <a:rPr lang="en-US" dirty="0" smtClean="0"/>
                  <a:t>. in households that have children 0 to 14 years old: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pHide m:val="on"/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/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h𝑜𝑢𝑟𝑠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𝑜𝑓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𝑤𝑜𝑟𝑘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𝑏𝑦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𝑓𝑒𝑚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𝑐h𝑖𝑙𝑑𝑟𝑒𝑛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 15 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𝑡𝑜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 29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nary>
                                        <m:naryPr>
                                          <m:chr m:val="∑"/>
                                          <m:supHide m:val="on"/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/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h𝑜𝑢𝑟𝑠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𝑜𝑓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h𝑜𝑢𝑠𝑒𝑤𝑜𝑟𝑘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𝑏𝑦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𝑒𝑣𝑒𝑟𝑦𝑜𝑛𝑒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𝑖𝑛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hh𝑙𝑑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d>
                            </m:e>
                          </m:nary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individuals within household </a:t>
                </a:r>
                <a:r>
                  <a:rPr lang="en-US" dirty="0" err="1" smtClean="0"/>
                  <a:t>i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j household</a:t>
                </a:r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 r="-74" b="-9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435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307"/>
            <a:ext cx="8229600" cy="1143000"/>
          </a:xfrm>
        </p:spPr>
        <p:txBody>
          <a:bodyPr/>
          <a:lstStyle/>
          <a:p>
            <a:r>
              <a:rPr lang="en-US" sz="4000" dirty="0" smtClean="0"/>
              <a:t>Housework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7527"/>
            <a:ext cx="8229600" cy="512863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9637598"/>
              </p:ext>
            </p:extLst>
          </p:nvPr>
        </p:nvGraphicFramePr>
        <p:xfrm>
          <a:off x="223284" y="786809"/>
          <a:ext cx="8697431" cy="4912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3526" y="5837274"/>
            <a:ext cx="7432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Female heads do most housework</a:t>
            </a:r>
          </a:p>
          <a:p>
            <a:r>
              <a:rPr lang="en-US" dirty="0" smtClean="0"/>
              <a:t>In households with children 15 to 29, female children do 20%</a:t>
            </a:r>
          </a:p>
          <a:p>
            <a:r>
              <a:rPr lang="en-US" dirty="0" smtClean="0"/>
              <a:t>In households where the head is 60+, female children do 15%</a:t>
            </a:r>
          </a:p>
        </p:txBody>
      </p:sp>
    </p:spTree>
    <p:extLst>
      <p:ext uri="{BB962C8B-B14F-4D97-AF65-F5344CB8AC3E}">
        <p14:creationId xmlns:p14="http://schemas.microsoft.com/office/powerpoint/2010/main" val="135985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307"/>
            <a:ext cx="8229600" cy="1143000"/>
          </a:xfrm>
        </p:spPr>
        <p:txBody>
          <a:bodyPr/>
          <a:lstStyle/>
          <a:p>
            <a:r>
              <a:rPr lang="en-US" sz="4000" dirty="0" smtClean="0"/>
              <a:t>Childcare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7527"/>
            <a:ext cx="8229600" cy="512863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3526" y="5837274"/>
            <a:ext cx="7432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Female head or spouse does 65%, male head 20%, and young female children 8%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955000"/>
              </p:ext>
            </p:extLst>
          </p:nvPr>
        </p:nvGraphicFramePr>
        <p:xfrm>
          <a:off x="457199" y="830179"/>
          <a:ext cx="8554453" cy="4920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3741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307"/>
            <a:ext cx="8229600" cy="1143000"/>
          </a:xfrm>
        </p:spPr>
        <p:txBody>
          <a:bodyPr/>
          <a:lstStyle/>
          <a:p>
            <a:r>
              <a:rPr lang="en-US" sz="4000" dirty="0" smtClean="0"/>
              <a:t>Childcare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7527"/>
            <a:ext cx="8229600" cy="512863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3526" y="5837274"/>
            <a:ext cx="7432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Different types of female members always contribute something to childcare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457199" y="830179"/>
          <a:ext cx="8554453" cy="4920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1176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307"/>
            <a:ext cx="8229600" cy="1143000"/>
          </a:xfrm>
        </p:spPr>
        <p:txBody>
          <a:bodyPr/>
          <a:lstStyle/>
          <a:p>
            <a:r>
              <a:rPr lang="en-US" sz="4000" dirty="0" smtClean="0"/>
              <a:t>Eldercare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7527"/>
            <a:ext cx="8229600" cy="512863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3526" y="5837274"/>
            <a:ext cx="743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Greater sharing across genders and relationships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1257115"/>
              </p:ext>
            </p:extLst>
          </p:nvPr>
        </p:nvGraphicFramePr>
        <p:xfrm>
          <a:off x="563526" y="866274"/>
          <a:ext cx="7870611" cy="4860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4903998"/>
      </p:ext>
    </p:extLst>
  </p:cSld>
  <p:clrMapOvr>
    <a:masterClrMapping/>
  </p:clrMapOvr>
</p:sld>
</file>

<file path=ppt/theme/theme1.xml><?xml version="1.0" encoding="utf-8"?>
<a:theme xmlns:a="http://schemas.openxmlformats.org/drawingml/2006/main" name="NTA_PowerPoint_Template_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16499</TotalTime>
  <Words>344</Words>
  <Application>Microsoft Office PowerPoint</Application>
  <PresentationFormat>On-screen Show (4:3)</PresentationFormat>
  <Paragraphs>66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Cambria Math</vt:lpstr>
      <vt:lpstr>Wingdings</vt:lpstr>
      <vt:lpstr>NTA_PowerPoint_Template_02</vt:lpstr>
      <vt:lpstr>The contribution to unpaid care work, by individual and household life cycle stage in Mexico</vt:lpstr>
      <vt:lpstr>Motivation</vt:lpstr>
      <vt:lpstr>In this presentation</vt:lpstr>
      <vt:lpstr>Definition of individual and household life cycle stages</vt:lpstr>
      <vt:lpstr>An example:</vt:lpstr>
      <vt:lpstr>Housework</vt:lpstr>
      <vt:lpstr>Childcare</vt:lpstr>
      <vt:lpstr>Childcare</vt:lpstr>
      <vt:lpstr>Eldercare</vt:lpstr>
      <vt:lpstr>Summing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Gretchen</dc:creator>
  <cp:lastModifiedBy>mrivero2</cp:lastModifiedBy>
  <cp:revision>372</cp:revision>
  <cp:lastPrinted>2016-06-19T20:06:05Z</cp:lastPrinted>
  <dcterms:created xsi:type="dcterms:W3CDTF">2014-05-08T21:49:03Z</dcterms:created>
  <dcterms:modified xsi:type="dcterms:W3CDTF">2020-07-31T21:45:51Z</dcterms:modified>
</cp:coreProperties>
</file>